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3" r:id="rId3"/>
    <p:sldId id="294" r:id="rId4"/>
    <p:sldId id="296" r:id="rId5"/>
    <p:sldId id="292" r:id="rId6"/>
    <p:sldId id="306" r:id="rId7"/>
    <p:sldId id="273" r:id="rId8"/>
    <p:sldId id="274" r:id="rId9"/>
    <p:sldId id="297" r:id="rId10"/>
    <p:sldId id="275" r:id="rId11"/>
    <p:sldId id="276" r:id="rId12"/>
    <p:sldId id="277" r:id="rId13"/>
    <p:sldId id="299" r:id="rId14"/>
    <p:sldId id="298" r:id="rId15"/>
    <p:sldId id="279" r:id="rId16"/>
    <p:sldId id="300" r:id="rId17"/>
    <p:sldId id="280" r:id="rId18"/>
    <p:sldId id="302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03" r:id="rId28"/>
    <p:sldId id="289" r:id="rId29"/>
    <p:sldId id="290" r:id="rId30"/>
    <p:sldId id="304" r:id="rId31"/>
    <p:sldId id="3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0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9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3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7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7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7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159BE-26BA-48F3-9864-F1D62751707E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691F1-B98F-4A5E-A3D1-61C1AB6292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unity3d.com/kr/get-unity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617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/>
              <a:t>Unity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0544" y="4694347"/>
            <a:ext cx="72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 Core </a:t>
            </a:r>
            <a:r>
              <a:rPr lang="ko-KR" altLang="en-US" sz="28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지형인식을 활용한 객체생성 및 동작</a:t>
            </a:r>
            <a:endParaRPr lang="ko-KR" altLang="en-US" sz="28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" y="1856940"/>
            <a:ext cx="6154406" cy="39672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48914" y="1856940"/>
            <a:ext cx="3355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             의                            에서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Android7.0’Nougat</a:t>
            </a:r>
            <a:r>
              <a:rPr lang="en-US" altLang="ko-KR" sz="1400" dirty="0" smtClean="0"/>
              <a:t>’(API level24)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8696" y="3934966"/>
            <a:ext cx="4052604" cy="1341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47674" y="3135296"/>
            <a:ext cx="733821" cy="1721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0219" y="1046317"/>
            <a:ext cx="3951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Player Settings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389887" y="5131979"/>
            <a:ext cx="132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.Net</a:t>
            </a:r>
            <a:r>
              <a:rPr lang="en-US" altLang="ko-KR" sz="1400" dirty="0" smtClean="0"/>
              <a:t> 4.x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2546934" y="4580239"/>
            <a:ext cx="4052604" cy="1885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14" y="1946925"/>
            <a:ext cx="857250" cy="25515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648914" y="1954426"/>
            <a:ext cx="857250" cy="247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914" y="2667123"/>
            <a:ext cx="2336032" cy="23074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631" y="1946926"/>
            <a:ext cx="1347522" cy="25911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015631" y="1946926"/>
            <a:ext cx="1347523" cy="2712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rot="5400000" flipH="1" flipV="1">
            <a:off x="5930199" y="2937094"/>
            <a:ext cx="2008596" cy="226983"/>
          </a:xfrm>
          <a:prstGeom prst="bentConnector3">
            <a:avLst>
              <a:gd name="adj1" fmla="val -289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7047989" y="2046287"/>
            <a:ext cx="360096" cy="894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8914" y="3492099"/>
            <a:ext cx="2336032" cy="155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/>
          <p:nvPr/>
        </p:nvCxnSpPr>
        <p:spPr>
          <a:xfrm>
            <a:off x="6586097" y="4684904"/>
            <a:ext cx="821988" cy="606228"/>
          </a:xfrm>
          <a:prstGeom prst="bentConnector3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913" y="5152866"/>
            <a:ext cx="1633309" cy="290864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654463" y="5152866"/>
            <a:ext cx="1627759" cy="2908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914" y="5603208"/>
            <a:ext cx="1771897" cy="48584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648913" y="5629424"/>
            <a:ext cx="1740974" cy="2167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9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16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0967" y="5865551"/>
            <a:ext cx="340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Player Settings</a:t>
            </a:r>
            <a:r>
              <a:rPr lang="en-US" altLang="ko-KR" sz="1400" dirty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Build Settings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창 종료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2" y="1723264"/>
            <a:ext cx="6249172" cy="40293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84118" y="2652273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                                   </a:t>
            </a:r>
            <a:r>
              <a:rPr lang="ko-KR" altLang="en-US" sz="1400" dirty="0" smtClean="0"/>
              <a:t>체크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684118" y="1773457"/>
            <a:ext cx="261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                             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0219" y="1046317"/>
            <a:ext cx="417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Package Manager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45272" y="2764466"/>
            <a:ext cx="1653379" cy="116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91281" y="5046376"/>
            <a:ext cx="1402254" cy="2486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087" y="3313448"/>
            <a:ext cx="3704449" cy="1292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894" y="1796140"/>
            <a:ext cx="1744518" cy="2378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90894" y="1773457"/>
            <a:ext cx="1744518" cy="26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24893"/>
          <a:stretch/>
        </p:blipFill>
        <p:spPr>
          <a:xfrm>
            <a:off x="8001754" y="2695260"/>
            <a:ext cx="2055691" cy="26443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001755" y="2693418"/>
            <a:ext cx="2055690" cy="2662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688747" y="4959537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                     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894" y="4978974"/>
            <a:ext cx="1159638" cy="2689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10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72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7593"/>
          <a:stretch/>
        </p:blipFill>
        <p:spPr>
          <a:xfrm>
            <a:off x="735531" y="1675813"/>
            <a:ext cx="4230302" cy="38019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2436" y="5797624"/>
            <a:ext cx="435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상단 </a:t>
            </a:r>
            <a:r>
              <a:rPr lang="ko-KR" altLang="en-US" sz="1200" dirty="0" smtClean="0"/>
              <a:t>메뉴 </a:t>
            </a:r>
            <a:r>
              <a:rPr lang="en-US" altLang="ko-KR" sz="1600" b="1" dirty="0" smtClean="0"/>
              <a:t>Window</a:t>
            </a:r>
            <a:r>
              <a:rPr lang="en-US" altLang="ko-KR" sz="1600" dirty="0" smtClean="0"/>
              <a:t> – </a:t>
            </a:r>
            <a:r>
              <a:rPr lang="en-US" altLang="ko-KR" sz="1600" b="1" dirty="0" smtClean="0"/>
              <a:t>Package Manager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9" y="1361489"/>
            <a:ext cx="5000369" cy="32833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97586" y="4990845"/>
            <a:ext cx="487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                                      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Unity Registry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219" y="1046317"/>
            <a:ext cx="417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Package Manager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995162" y="1790842"/>
            <a:ext cx="312103" cy="1123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374266" y="2879412"/>
            <a:ext cx="741280" cy="54611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53302" y="1479133"/>
            <a:ext cx="1008464" cy="1345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02" y="1687013"/>
            <a:ext cx="1614520" cy="1019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185" y="5002835"/>
            <a:ext cx="2328979" cy="3037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150" y="5633900"/>
            <a:ext cx="2109770" cy="32679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695184" y="4980165"/>
            <a:ext cx="2328980" cy="3264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159150" y="5633900"/>
            <a:ext cx="2088506" cy="318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97586" y="5633900"/>
            <a:ext cx="487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우측 </a:t>
            </a:r>
            <a:r>
              <a:rPr lang="ko-KR" altLang="en-US" sz="1400" dirty="0" err="1" smtClean="0"/>
              <a:t>검색창에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XR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10254957" y="1479133"/>
            <a:ext cx="1269391" cy="1659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17584" y="2712822"/>
            <a:ext cx="1269391" cy="1659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11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275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0" y="1656181"/>
            <a:ext cx="4554717" cy="36674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4020" y="5551034"/>
            <a:ext cx="37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                         </a:t>
            </a:r>
            <a:r>
              <a:rPr lang="ko-KR" altLang="en-US" sz="1400" dirty="0" smtClean="0"/>
              <a:t>왼쪽 화살표 클릭 후   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55" y="1671516"/>
            <a:ext cx="4694303" cy="36738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0219" y="1046317"/>
            <a:ext cx="417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Package Manager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774020" y="1959860"/>
            <a:ext cx="2054240" cy="1134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032810" y="2267049"/>
            <a:ext cx="795450" cy="1388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08" y="5559076"/>
            <a:ext cx="1449569" cy="292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390" y="6086194"/>
            <a:ext cx="1618689" cy="32881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862090" y="6062478"/>
            <a:ext cx="588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  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1172807" y="5557882"/>
            <a:ext cx="1449570" cy="3081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120390" y="6086194"/>
            <a:ext cx="1618688" cy="3288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5667153" y="3169148"/>
            <a:ext cx="871870" cy="678546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919555" y="2145551"/>
            <a:ext cx="2011794" cy="2429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1089758" y="5140050"/>
            <a:ext cx="524100" cy="2052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433" y="5888976"/>
            <a:ext cx="1799971" cy="32238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19555" y="5886795"/>
            <a:ext cx="470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                              </a:t>
            </a:r>
            <a:r>
              <a:rPr lang="ko-KR" altLang="en-US" sz="1400" dirty="0" smtClean="0"/>
              <a:t>클릭 후 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452" y="5866080"/>
            <a:ext cx="874565" cy="31802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7318433" y="5874369"/>
            <a:ext cx="1799971" cy="3348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936452" y="5849294"/>
            <a:ext cx="874565" cy="3348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12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5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23" y="1466295"/>
            <a:ext cx="4608564" cy="21148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41354" y="5439828"/>
            <a:ext cx="403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                                왼쪽 화살표 클릭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866823" y="3847115"/>
            <a:ext cx="487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                        </a:t>
            </a:r>
            <a:r>
              <a:rPr lang="ko-KR" altLang="en-US" sz="1400" dirty="0" smtClean="0"/>
              <a:t>클릭 후 </a:t>
            </a:r>
            <a:endParaRPr lang="ko-KR" altLang="en-US" sz="14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9" y="1678291"/>
            <a:ext cx="4494384" cy="342510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057773" y="5507936"/>
            <a:ext cx="445061" cy="30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No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219" y="1046317"/>
            <a:ext cx="417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Package Manager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844316" y="3299356"/>
            <a:ext cx="2015842" cy="1455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81781" y="3581140"/>
            <a:ext cx="778377" cy="159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74" y="5456809"/>
            <a:ext cx="1921772" cy="29079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132174" y="5456808"/>
            <a:ext cx="1921772" cy="307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104" y="6062949"/>
            <a:ext cx="1540591" cy="3129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873706" y="6091837"/>
            <a:ext cx="588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  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3210104" y="6026312"/>
            <a:ext cx="1540590" cy="3495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>
            <a:off x="5667153" y="3169148"/>
            <a:ext cx="871870" cy="678546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 flipV="1">
            <a:off x="6866824" y="2236808"/>
            <a:ext cx="2713112" cy="228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 flipV="1">
            <a:off x="10983432" y="3296424"/>
            <a:ext cx="481323" cy="269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26" y="3864588"/>
            <a:ext cx="1502263" cy="2742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4306" t="2541" b="-1"/>
          <a:stretch/>
        </p:blipFill>
        <p:spPr>
          <a:xfrm>
            <a:off x="9483258" y="3847114"/>
            <a:ext cx="781814" cy="30777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177411" y="3847113"/>
            <a:ext cx="1486878" cy="2916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142" y="4502139"/>
            <a:ext cx="2912348" cy="1357262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>
            <a:off x="7283302" y="4274288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7276240" y="4595551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 flipV="1">
            <a:off x="9997653" y="5551624"/>
            <a:ext cx="558490" cy="24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10628598" y="5675360"/>
            <a:ext cx="43260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935221" y="618983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Package Manager 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13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44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665911" y="1597261"/>
            <a:ext cx="363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Hierarchy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창의         버튼을 클릭해  </a:t>
            </a:r>
            <a:r>
              <a:rPr lang="en-US" altLang="ko-KR" sz="1200" dirty="0" smtClean="0"/>
              <a:t>XR </a:t>
            </a:r>
            <a:r>
              <a:rPr lang="ko-KR" altLang="en-US" sz="1200" dirty="0" smtClean="0"/>
              <a:t>선택</a:t>
            </a:r>
            <a:endParaRPr lang="ko-KR" altLang="en-US" sz="12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1" b="65895"/>
          <a:stretch/>
        </p:blipFill>
        <p:spPr>
          <a:xfrm>
            <a:off x="6136799" y="3759920"/>
            <a:ext cx="2794529" cy="21157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218" y="1014939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902" r="1529"/>
          <a:stretch/>
        </p:blipFill>
        <p:spPr>
          <a:xfrm>
            <a:off x="808975" y="1635320"/>
            <a:ext cx="4336303" cy="429986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546167" y="5332625"/>
            <a:ext cx="2599110" cy="16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546166" y="4355120"/>
            <a:ext cx="2599111" cy="25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4652" y="1742308"/>
            <a:ext cx="338462" cy="131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04652" y="2866077"/>
            <a:ext cx="1741594" cy="132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340" y="1635320"/>
            <a:ext cx="333422" cy="219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328" t="-4977" r="26689" b="-1"/>
          <a:stretch/>
        </p:blipFill>
        <p:spPr>
          <a:xfrm>
            <a:off x="6294965" y="2093938"/>
            <a:ext cx="1530952" cy="281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106" y="2835833"/>
            <a:ext cx="817881" cy="324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965" y="2483233"/>
            <a:ext cx="1670368" cy="24498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309106" y="2093938"/>
            <a:ext cx="1516811" cy="270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09106" y="2454286"/>
            <a:ext cx="1656227" cy="261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09106" y="2843595"/>
            <a:ext cx="817881" cy="316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75289" y="2454367"/>
            <a:ext cx="52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8013455" y="2207665"/>
            <a:ext cx="622418" cy="377481"/>
          </a:xfrm>
          <a:prstGeom prst="bentConnector3">
            <a:avLst>
              <a:gd name="adj1" fmla="val 4658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flipV="1">
            <a:off x="7619749" y="2591831"/>
            <a:ext cx="1016124" cy="436622"/>
          </a:xfrm>
          <a:prstGeom prst="bentConnector3">
            <a:avLst>
              <a:gd name="adj1" fmla="val 6674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11619" y="2581323"/>
            <a:ext cx="213045" cy="38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오른쪽 화살표 77"/>
          <p:cNvSpPr/>
          <p:nvPr/>
        </p:nvSpPr>
        <p:spPr>
          <a:xfrm rot="5400000">
            <a:off x="7407227" y="3219290"/>
            <a:ext cx="295070" cy="448682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281" y="3774958"/>
            <a:ext cx="1985879" cy="237306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282" y="4132965"/>
            <a:ext cx="1985879" cy="44431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1281" y="4671435"/>
            <a:ext cx="1985879" cy="21438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1280" y="4979979"/>
            <a:ext cx="1985880" cy="31151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9351280" y="4660806"/>
            <a:ext cx="1985880" cy="222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343807" y="4132965"/>
            <a:ext cx="1985880" cy="44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351280" y="3772219"/>
            <a:ext cx="1985880" cy="232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351281" y="4977241"/>
            <a:ext cx="1985880" cy="310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674132" y="4737049"/>
            <a:ext cx="2117781" cy="97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351280" y="5587692"/>
            <a:ext cx="204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Hierarchy</a:t>
            </a:r>
            <a:r>
              <a:rPr lang="ko-KR" altLang="en-US" sz="1200" dirty="0" smtClean="0"/>
              <a:t>창에 생성확인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14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48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24649" y="4139151"/>
            <a:ext cx="2885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ko-KR" altLang="en-US" sz="1200" dirty="0" smtClean="0"/>
              <a:t>창의 </a:t>
            </a:r>
            <a:r>
              <a:rPr lang="en-US" altLang="ko-KR" sz="1400" b="1" dirty="0" smtClean="0"/>
              <a:t>AR Session Origin – AR Camera </a:t>
            </a:r>
            <a:r>
              <a:rPr lang="ko-KR" altLang="en-US" sz="1200" dirty="0" smtClean="0"/>
              <a:t>클릭 </a:t>
            </a:r>
            <a:endParaRPr lang="en-US" altLang="ko-KR" sz="12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555781" y="4877815"/>
            <a:ext cx="2992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Inspector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Tag </a:t>
            </a:r>
            <a:r>
              <a:rPr lang="ko-KR" altLang="en-US" sz="1200" dirty="0" smtClean="0"/>
              <a:t>클릭 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   </a:t>
            </a:r>
            <a:r>
              <a:rPr lang="en-US" altLang="ko-KR" sz="1400" b="1" dirty="0" err="1" smtClean="0"/>
              <a:t>MainCamera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219" y="106700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49" y="1803042"/>
            <a:ext cx="2682248" cy="202426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238692" y="3041474"/>
            <a:ext cx="1857852" cy="41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81" y="1744830"/>
            <a:ext cx="2798191" cy="28164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833341" y="3050231"/>
            <a:ext cx="295996" cy="402260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7780416" y="3041474"/>
            <a:ext cx="295996" cy="402260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55" y="1744830"/>
            <a:ext cx="2916511" cy="32988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82716" y="5294518"/>
            <a:ext cx="3286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Hierarchy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</a:t>
            </a:r>
            <a:r>
              <a:rPr lang="en-US" altLang="ko-KR" sz="1400" b="1" dirty="0" err="1" smtClean="0"/>
              <a:t>MainCamera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(Delete</a:t>
            </a:r>
            <a:r>
              <a:rPr lang="ko-KR" altLang="en-US" sz="1400" dirty="0" smtClean="0"/>
              <a:t>키 </a:t>
            </a:r>
            <a:r>
              <a:rPr lang="en-US" altLang="ko-KR" sz="1400" dirty="0" smtClean="0"/>
              <a:t>or </a:t>
            </a:r>
            <a:r>
              <a:rPr lang="ko-KR" altLang="en-US" sz="1400" dirty="0" err="1" smtClean="0"/>
              <a:t>우클릭</a:t>
            </a:r>
            <a:r>
              <a:rPr lang="en-US" altLang="ko-KR" sz="1400" dirty="0" smtClean="0"/>
              <a:t>-Delete)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4876800" y="2305357"/>
            <a:ext cx="1190625" cy="16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86350" y="3462528"/>
            <a:ext cx="1390650" cy="25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561514" y="2815176"/>
            <a:ext cx="1857852" cy="140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15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07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219" y="1027286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61414" y="5473512"/>
            <a:ext cx="533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창의          클릭 </a:t>
            </a:r>
            <a:r>
              <a:rPr lang="en-US" altLang="ko-KR" sz="1200" dirty="0"/>
              <a:t>-</a:t>
            </a:r>
            <a:r>
              <a:rPr lang="ko-KR" altLang="en-US" sz="1200" dirty="0" smtClean="0"/>
              <a:t>  </a:t>
            </a:r>
            <a:r>
              <a:rPr lang="en-US" altLang="ko-KR" sz="1400" b="1" dirty="0" smtClean="0"/>
              <a:t>XR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선택 </a:t>
            </a:r>
            <a:r>
              <a:rPr lang="en-US" altLang="ko-KR" sz="1200" dirty="0" smtClean="0"/>
              <a:t>- </a:t>
            </a:r>
            <a:r>
              <a:rPr lang="en-US" altLang="ko-KR" sz="1400" b="1" dirty="0" smtClean="0"/>
              <a:t>AR </a:t>
            </a:r>
            <a:r>
              <a:rPr lang="en-US" altLang="ko-KR" sz="1400" b="1" dirty="0"/>
              <a:t>Default Plane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23" y="5488369"/>
            <a:ext cx="414334" cy="272277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6100180" y="1944676"/>
            <a:ext cx="569217" cy="593401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28" y="1583238"/>
            <a:ext cx="3832159" cy="3411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9" y="1588162"/>
            <a:ext cx="2048059" cy="254353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85749" y="3665363"/>
            <a:ext cx="2042400" cy="253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357" y="1598297"/>
            <a:ext cx="2648320" cy="33967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33808" y="4664090"/>
            <a:ext cx="2648320" cy="169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315" y="5319623"/>
            <a:ext cx="1751959" cy="30777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7339096" y="5294851"/>
            <a:ext cx="176502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창에                                       생성확인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8221607" y="4496645"/>
            <a:ext cx="2058862" cy="353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07917" y="5319623"/>
            <a:ext cx="175335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16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85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73568" y="4595904"/>
            <a:ext cx="4128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                                   </a:t>
            </a:r>
            <a:r>
              <a:rPr lang="ko-KR" altLang="en-US" sz="1200" b="1" dirty="0" smtClean="0"/>
              <a:t>을 </a:t>
            </a:r>
            <a:endParaRPr lang="en-US" altLang="ko-KR" sz="1200" b="1" dirty="0" smtClean="0"/>
          </a:p>
          <a:p>
            <a:pPr>
              <a:lnSpc>
                <a:spcPct val="200000"/>
              </a:lnSpc>
            </a:pPr>
            <a:r>
              <a:rPr lang="en-US" altLang="ko-KR" sz="1200" b="1" dirty="0" smtClean="0"/>
              <a:t>     </a:t>
            </a:r>
            <a:r>
              <a:rPr lang="ko-KR" altLang="en-US" sz="1200" dirty="0" smtClean="0"/>
              <a:t>하단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Project</a:t>
            </a:r>
            <a:r>
              <a:rPr lang="ko-KR" altLang="en-US" sz="1200" dirty="0"/>
              <a:t>창의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Assets </a:t>
            </a:r>
            <a:r>
              <a:rPr lang="ko-KR" altLang="en-US" sz="1200" dirty="0"/>
              <a:t>폴더로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드래그 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드랍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32490" y="5180679"/>
            <a:ext cx="3938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Assets</a:t>
            </a:r>
            <a:r>
              <a:rPr lang="ko-KR" altLang="en-US" sz="1400" dirty="0" smtClean="0"/>
              <a:t>폴더에                아이콘 생성확인 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219" y="1150644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sp>
        <p:nvSpPr>
          <p:cNvPr id="20" name="오른쪽 화살표 19"/>
          <p:cNvSpPr/>
          <p:nvPr/>
        </p:nvSpPr>
        <p:spPr>
          <a:xfrm>
            <a:off x="5184500" y="2749020"/>
            <a:ext cx="569217" cy="593401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8" y="1714563"/>
            <a:ext cx="3832159" cy="24713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90" y="1714563"/>
            <a:ext cx="5117781" cy="29896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56" y="4759635"/>
            <a:ext cx="1908933" cy="313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73" y="5006220"/>
            <a:ext cx="620768" cy="56277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6879279" y="5693626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6872217" y="6014889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89765" y="5891637"/>
            <a:ext cx="3909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Hierarchy </a:t>
            </a:r>
            <a:r>
              <a:rPr lang="ko-KR" altLang="en-US" sz="1400" dirty="0" smtClean="0"/>
              <a:t>창의                                 삭제 </a:t>
            </a:r>
            <a:endParaRPr lang="ko-KR" altLang="en-US" sz="14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141" y="5863421"/>
            <a:ext cx="1908933" cy="31332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668447" y="3827288"/>
            <a:ext cx="2042400" cy="253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26155" y="4769202"/>
            <a:ext cx="1908933" cy="307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779141" y="5863421"/>
            <a:ext cx="1908933" cy="313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66155" y="2772863"/>
            <a:ext cx="882795" cy="1130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17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5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07" y="1640022"/>
            <a:ext cx="2863394" cy="214140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5943" y="4288587"/>
            <a:ext cx="279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 </a:t>
            </a:r>
            <a:r>
              <a:rPr lang="ko-KR" altLang="en-US" sz="1200" b="1" dirty="0" smtClean="0"/>
              <a:t>창의 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5284301" y="3513838"/>
            <a:ext cx="1808006" cy="219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b="13349"/>
          <a:stretch/>
        </p:blipFill>
        <p:spPr>
          <a:xfrm>
            <a:off x="792618" y="1640022"/>
            <a:ext cx="2569707" cy="21414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38250" y="2875677"/>
            <a:ext cx="1590675" cy="22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774857" y="2694354"/>
            <a:ext cx="569217" cy="507342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88" t="3339" r="1" b="3339"/>
          <a:stretch/>
        </p:blipFill>
        <p:spPr>
          <a:xfrm>
            <a:off x="1328738" y="4786672"/>
            <a:ext cx="1585400" cy="3127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23663" y="4786672"/>
            <a:ext cx="51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187" y="4808767"/>
            <a:ext cx="2191056" cy="93785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901251" y="5138024"/>
            <a:ext cx="2191056" cy="151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8985" y="3920491"/>
            <a:ext cx="343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Inspector</a:t>
            </a:r>
            <a:r>
              <a:rPr lang="ko-KR" altLang="en-US" sz="1200" dirty="0" smtClean="0"/>
              <a:t>창 </a:t>
            </a:r>
            <a:r>
              <a:rPr lang="en-US" altLang="ko-KR" sz="1200" dirty="0" smtClean="0"/>
              <a:t>- </a:t>
            </a:r>
            <a:r>
              <a:rPr lang="en-US" altLang="ko-KR" sz="1400" b="1" dirty="0" smtClean="0"/>
              <a:t>Add </a:t>
            </a:r>
            <a:r>
              <a:rPr lang="en-US" altLang="ko-KR" sz="1400" b="1" dirty="0"/>
              <a:t>Component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클릭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400" b="1" dirty="0" smtClean="0"/>
              <a:t>AR Plane Manager </a:t>
            </a:r>
            <a:r>
              <a:rPr lang="ko-KR" altLang="en-US" sz="1200" dirty="0" smtClean="0"/>
              <a:t>입력 후 클릭</a:t>
            </a:r>
            <a:endParaRPr lang="ko-KR" altLang="en-US" sz="1200" dirty="0"/>
          </a:p>
        </p:txBody>
      </p:sp>
      <p:sp>
        <p:nvSpPr>
          <p:cNvPr id="37" name="오른쪽 화살표 36"/>
          <p:cNvSpPr/>
          <p:nvPr/>
        </p:nvSpPr>
        <p:spPr>
          <a:xfrm>
            <a:off x="8073909" y="2693917"/>
            <a:ext cx="569217" cy="507342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68985" y="5896232"/>
            <a:ext cx="37987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동일한 방식으로 </a:t>
            </a:r>
            <a:r>
              <a:rPr lang="en-US" altLang="ko-KR" sz="1400" b="1" dirty="0" smtClean="0"/>
              <a:t>AR </a:t>
            </a:r>
            <a:r>
              <a:rPr lang="en-US" altLang="ko-KR" sz="1400" b="1" dirty="0" err="1" smtClean="0"/>
              <a:t>Raycast</a:t>
            </a:r>
            <a:r>
              <a:rPr lang="en-US" altLang="ko-KR" sz="1400" b="1" dirty="0" smtClean="0"/>
              <a:t> Manager</a:t>
            </a:r>
            <a:r>
              <a:rPr lang="ko-KR" altLang="en-US" sz="1400" b="1" dirty="0"/>
              <a:t> </a:t>
            </a:r>
            <a:r>
              <a:rPr lang="ko-KR" altLang="en-US" sz="1200" dirty="0" smtClean="0"/>
              <a:t>추가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034" y="1640023"/>
            <a:ext cx="2428216" cy="4017828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097034" y="3732913"/>
            <a:ext cx="2428216" cy="1556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926102" y="5896232"/>
            <a:ext cx="9073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생성확인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18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4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758" y="1585965"/>
            <a:ext cx="299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b="1" dirty="0" err="1"/>
              <a:t>유니티</a:t>
            </a:r>
            <a:r>
              <a:rPr lang="en-US" altLang="ko-KR" b="1" dirty="0"/>
              <a:t>(Unity)</a:t>
            </a:r>
            <a:r>
              <a:rPr lang="ko-KR" altLang="en-US" b="1" dirty="0"/>
              <a:t> 설치하기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0758" y="2686350"/>
            <a:ext cx="531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b="1" dirty="0" err="1"/>
              <a:t>유니티</a:t>
            </a:r>
            <a:r>
              <a:rPr lang="en-US" altLang="ko-KR" b="1" dirty="0"/>
              <a:t>(Unity)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생성 및 개발환경 설정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0758" y="5089918"/>
            <a:ext cx="290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▶ </a:t>
            </a:r>
            <a:r>
              <a:rPr lang="en-US" altLang="ko-KR" b="1" dirty="0" smtClean="0"/>
              <a:t>Android APK </a:t>
            </a:r>
            <a:r>
              <a:rPr lang="ko-KR" altLang="en-US" b="1" dirty="0" err="1" smtClean="0"/>
              <a:t>빌드하기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70758" y="3888134"/>
            <a:ext cx="27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b="1" dirty="0" err="1"/>
              <a:t>유니티</a:t>
            </a:r>
            <a:r>
              <a:rPr lang="en-US" altLang="ko-KR" b="1" dirty="0"/>
              <a:t>(Unity)</a:t>
            </a:r>
            <a:r>
              <a:rPr lang="ko-KR" altLang="en-US" b="1" dirty="0"/>
              <a:t> </a:t>
            </a:r>
            <a:r>
              <a:rPr lang="ko-KR" altLang="en-US" b="1" dirty="0" smtClean="0"/>
              <a:t>모델링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625954" y="6392232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62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9276"/>
          <a:stretch/>
        </p:blipFill>
        <p:spPr>
          <a:xfrm>
            <a:off x="4451970" y="3033220"/>
            <a:ext cx="3619785" cy="26511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611" y="1713423"/>
            <a:ext cx="2344290" cy="36493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60632" y="5794253"/>
            <a:ext cx="4159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Inspector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/>
              <a:t>AR Plane Manager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- </a:t>
            </a:r>
            <a:r>
              <a:rPr lang="en-US" altLang="ko-KR" sz="1400" b="1" dirty="0" smtClean="0"/>
              <a:t>Plane Prefab</a:t>
            </a:r>
            <a:r>
              <a:rPr lang="ko-KR" altLang="en-US" sz="1200" dirty="0" smtClean="0"/>
              <a:t>에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드랍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515100" y="2844007"/>
            <a:ext cx="814119" cy="1990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13349"/>
          <a:stretch/>
        </p:blipFill>
        <p:spPr>
          <a:xfrm>
            <a:off x="744481" y="1749385"/>
            <a:ext cx="2569707" cy="214140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90113" y="2985040"/>
            <a:ext cx="1590675" cy="22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943" y="4288587"/>
            <a:ext cx="279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 </a:t>
            </a:r>
            <a:r>
              <a:rPr lang="ko-KR" altLang="en-US" sz="1200" b="1" dirty="0" smtClean="0"/>
              <a:t>창의 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1688" t="3339" r="1" b="3339"/>
          <a:stretch/>
        </p:blipFill>
        <p:spPr>
          <a:xfrm>
            <a:off x="1328738" y="4786672"/>
            <a:ext cx="1585400" cy="312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3663" y="4786672"/>
            <a:ext cx="51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  <p:sp>
        <p:nvSpPr>
          <p:cNvPr id="20" name="오른쪽 화살표 19"/>
          <p:cNvSpPr/>
          <p:nvPr/>
        </p:nvSpPr>
        <p:spPr>
          <a:xfrm>
            <a:off x="3629240" y="3004762"/>
            <a:ext cx="507677" cy="295958"/>
          </a:xfrm>
          <a:prstGeom prst="rightArrow">
            <a:avLst>
              <a:gd name="adj1" fmla="val 50000"/>
              <a:gd name="adj2" fmla="val 67770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215611" y="4913691"/>
            <a:ext cx="2338623" cy="190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r="11220" b="17250"/>
          <a:stretch/>
        </p:blipFill>
        <p:spPr>
          <a:xfrm>
            <a:off x="4451969" y="1300942"/>
            <a:ext cx="3619785" cy="139957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198983" y="1829612"/>
            <a:ext cx="794581" cy="81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51970" y="4834853"/>
            <a:ext cx="3619785" cy="207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7424" y="2713934"/>
            <a:ext cx="2790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Project</a:t>
            </a:r>
            <a:r>
              <a:rPr lang="ko-KR" altLang="en-US" sz="1100" dirty="0"/>
              <a:t>창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-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/>
              <a:t>AR Default </a:t>
            </a:r>
            <a:r>
              <a:rPr lang="en-US" altLang="ko-KR" sz="1200" b="1" dirty="0" smtClean="0"/>
              <a:t>Plane</a:t>
            </a:r>
            <a:r>
              <a:rPr lang="ko-KR" altLang="en-US" sz="1200" b="1" dirty="0" smtClean="0"/>
              <a:t> </a:t>
            </a:r>
            <a:endParaRPr lang="ko-KR" altLang="en-US" sz="1200" dirty="0"/>
          </a:p>
        </p:txBody>
      </p:sp>
      <p:sp>
        <p:nvSpPr>
          <p:cNvPr id="27" name="오른쪽 화살표 26"/>
          <p:cNvSpPr/>
          <p:nvPr/>
        </p:nvSpPr>
        <p:spPr>
          <a:xfrm>
            <a:off x="8386807" y="3003943"/>
            <a:ext cx="507677" cy="295958"/>
          </a:xfrm>
          <a:prstGeom prst="rightArrow">
            <a:avLst>
              <a:gd name="adj1" fmla="val 50000"/>
              <a:gd name="adj2" fmla="val 67770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910849" y="5873611"/>
            <a:ext cx="94207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변경확인</a:t>
            </a:r>
            <a:endParaRPr lang="ko-KR" altLang="en-US" sz="140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537" y="5549094"/>
            <a:ext cx="2344697" cy="24515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209537" y="5548469"/>
            <a:ext cx="2344697" cy="245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19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8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4220" y="5362602"/>
            <a:ext cx="227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b="1" dirty="0" smtClean="0"/>
              <a:t>3D Object </a:t>
            </a:r>
            <a:r>
              <a:rPr lang="en-US" altLang="ko-KR" sz="1400" dirty="0" smtClean="0"/>
              <a:t>– </a:t>
            </a:r>
            <a:r>
              <a:rPr lang="en-US" altLang="ko-KR" sz="1400" b="1" dirty="0" smtClean="0"/>
              <a:t>Cube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선택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36"/>
          <a:stretch/>
        </p:blipFill>
        <p:spPr>
          <a:xfrm>
            <a:off x="750863" y="1643964"/>
            <a:ext cx="2736895" cy="26585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9618" y="4678018"/>
            <a:ext cx="254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 </a:t>
            </a:r>
            <a:r>
              <a:rPr lang="ko-KR" altLang="en-US" sz="1200" b="1" dirty="0" smtClean="0"/>
              <a:t>창의            클릭 </a:t>
            </a:r>
            <a:endParaRPr lang="ko-KR" altLang="en-US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48" y="4695767"/>
            <a:ext cx="414334" cy="27227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164279" y="5174384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157217" y="5495647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>
            <a:off x="3952875" y="2963199"/>
            <a:ext cx="569217" cy="593401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09" y="1643964"/>
            <a:ext cx="2560613" cy="307502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949109" y="4968044"/>
            <a:ext cx="254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생성된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Cube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마우스 </a:t>
            </a:r>
            <a:r>
              <a:rPr lang="ko-KR" altLang="en-US" sz="1200" b="1" dirty="0" err="1" smtClean="0"/>
              <a:t>우클릭</a:t>
            </a:r>
            <a:r>
              <a:rPr lang="ko-KR" altLang="en-US" sz="1200" b="1" dirty="0" smtClean="0"/>
              <a:t> </a:t>
            </a:r>
            <a:endParaRPr lang="ko-KR" altLang="en-US" sz="12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5517204" y="5384656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5510142" y="5705919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21978" y="5552030"/>
            <a:ext cx="227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b="1" dirty="0" smtClean="0"/>
              <a:t>3D Object </a:t>
            </a:r>
            <a:r>
              <a:rPr lang="en-US" altLang="ko-KR" sz="1400" dirty="0" smtClean="0"/>
              <a:t>– </a:t>
            </a:r>
            <a:r>
              <a:rPr lang="en-US" altLang="ko-KR" sz="1400" b="1" dirty="0" smtClean="0"/>
              <a:t>Cube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선택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750863" y="2411674"/>
            <a:ext cx="2736895" cy="21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7209" y="2258710"/>
            <a:ext cx="2560613" cy="152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85445" y="3450785"/>
            <a:ext cx="1962377" cy="10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8012939" y="2963199"/>
            <a:ext cx="569217" cy="593401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73" y="1643964"/>
            <a:ext cx="2581635" cy="283278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353682" y="3803210"/>
            <a:ext cx="1609594" cy="49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773" y="5415365"/>
            <a:ext cx="1676634" cy="58110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964468" y="4878373"/>
            <a:ext cx="26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 </a:t>
            </a:r>
            <a:r>
              <a:rPr lang="ko-KR" altLang="en-US" sz="1200" b="1" dirty="0" smtClean="0"/>
              <a:t>창 </a:t>
            </a:r>
            <a:r>
              <a:rPr lang="en-US" altLang="ko-KR" sz="1400" b="1" dirty="0" smtClean="0"/>
              <a:t>Cube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생성확인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20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30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71361" y="4093138"/>
            <a:ext cx="3006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2</a:t>
            </a:r>
            <a:r>
              <a:rPr lang="ko-KR" altLang="en-US" sz="1200" dirty="0" smtClean="0"/>
              <a:t>번째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Cube</a:t>
            </a:r>
            <a:r>
              <a:rPr lang="ko-KR" altLang="en-US" sz="1200" dirty="0" smtClean="0"/>
              <a:t>클릭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- </a:t>
            </a:r>
            <a:r>
              <a:rPr lang="en-US" altLang="ko-KR" sz="1400" dirty="0" smtClean="0"/>
              <a:t>F2(</a:t>
            </a:r>
            <a:r>
              <a:rPr lang="ko-KR" altLang="en-US" sz="1200" dirty="0" err="1" smtClean="0"/>
              <a:t>이름바꾸기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-</a:t>
            </a:r>
            <a:r>
              <a:rPr lang="ko-KR" altLang="en-US" sz="1400" dirty="0" smtClean="0"/>
              <a:t> </a:t>
            </a:r>
            <a:r>
              <a:rPr lang="en-US" altLang="ko-KR" sz="1400" b="1" dirty="0"/>
              <a:t>Selection </a:t>
            </a:r>
            <a:r>
              <a:rPr lang="en-US" altLang="ko-KR" sz="1400" b="1" dirty="0" smtClean="0"/>
              <a:t>Cube</a:t>
            </a:r>
            <a:r>
              <a:rPr lang="ko-KR" altLang="en-US" sz="1200" dirty="0" smtClean="0"/>
              <a:t>입력 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Enter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2" y="5331846"/>
            <a:ext cx="2869175" cy="485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62" y="1690054"/>
            <a:ext cx="2869176" cy="224959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55854" y="3437681"/>
            <a:ext cx="2484684" cy="441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1361" y="5331845"/>
            <a:ext cx="2869175" cy="48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4537191" y="2989478"/>
            <a:ext cx="569217" cy="593401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61" y="1690054"/>
            <a:ext cx="5184039" cy="38847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03061" y="5895063"/>
            <a:ext cx="5133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Project </a:t>
            </a:r>
            <a:r>
              <a:rPr lang="ko-KR" altLang="en-US" sz="1200" dirty="0" smtClean="0"/>
              <a:t>창 빈 공간에 마우스 </a:t>
            </a:r>
            <a:r>
              <a:rPr lang="ko-KR" altLang="en-US" sz="1200" dirty="0" err="1" smtClean="0"/>
              <a:t>우클릭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</a:t>
            </a:r>
            <a:r>
              <a:rPr lang="ko-KR" altLang="en-US" sz="1400" dirty="0" smtClean="0"/>
              <a:t> </a:t>
            </a:r>
            <a:r>
              <a:rPr lang="en-US" altLang="ko-KR" sz="1400" b="1" dirty="0"/>
              <a:t>Create</a:t>
            </a:r>
            <a:r>
              <a:rPr lang="en-US" altLang="ko-KR" sz="1400" dirty="0"/>
              <a:t> – </a:t>
            </a:r>
            <a:r>
              <a:rPr lang="en-US" altLang="ko-KR" sz="1400" b="1" dirty="0"/>
              <a:t>Material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8140264" y="2712643"/>
            <a:ext cx="1584761" cy="144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699063" y="3485572"/>
            <a:ext cx="1388037" cy="181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8908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21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93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6891" y="4187975"/>
            <a:ext cx="300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Project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New Material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779057" y="4536100"/>
            <a:ext cx="14598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Inspector</a:t>
            </a:r>
            <a:r>
              <a:rPr lang="ko-KR" altLang="en-US" sz="1200" dirty="0" smtClean="0"/>
              <a:t>창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33" y="1640021"/>
            <a:ext cx="2624351" cy="206520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98556" y="2459651"/>
            <a:ext cx="474766" cy="91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903195" y="2449559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47" y="1640021"/>
            <a:ext cx="2641278" cy="2473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787" y="1640021"/>
            <a:ext cx="2517362" cy="3427279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999036" y="2449559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62650" y="3609975"/>
            <a:ext cx="1209675" cy="32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93706" y="2266383"/>
            <a:ext cx="1150443" cy="123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15122" y="4594787"/>
            <a:ext cx="1619552" cy="196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69788" y="5206668"/>
            <a:ext cx="2986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Albedo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흰색칸</a:t>
            </a:r>
            <a:r>
              <a:rPr lang="ko-KR" altLang="en-US" sz="1200" dirty="0" smtClean="0"/>
              <a:t> 클릭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9257904" y="5693662"/>
            <a:ext cx="298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파란색변경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및 </a:t>
            </a:r>
            <a:r>
              <a:rPr lang="en-US" altLang="ko-KR" sz="1200" b="1" dirty="0" smtClean="0"/>
              <a:t>A</a:t>
            </a:r>
            <a:r>
              <a:rPr lang="ko-KR" altLang="en-US" sz="1200" b="1" dirty="0" smtClean="0"/>
              <a:t>값 </a:t>
            </a:r>
            <a:r>
              <a:rPr lang="en-US" altLang="ko-KR" sz="1200" b="1" dirty="0" smtClean="0"/>
              <a:t>100</a:t>
            </a:r>
            <a:r>
              <a:rPr lang="ko-KR" altLang="en-US" sz="1200" dirty="0" smtClean="0"/>
              <a:t>으로 수정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114" y="5206668"/>
            <a:ext cx="1443211" cy="2985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24" y="5929625"/>
            <a:ext cx="1448002" cy="2667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248210" y="6201490"/>
            <a:ext cx="115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Color</a:t>
            </a:r>
            <a:r>
              <a:rPr lang="ko-KR" altLang="en-US" sz="1200" dirty="0" smtClean="0"/>
              <a:t>창 닫기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4962526" y="2562375"/>
            <a:ext cx="2552700" cy="32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267769" y="5046036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260707" y="5367299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69712" y="5741545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962650" y="6062808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09231" y="5838824"/>
            <a:ext cx="57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11602454" y="6390626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22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880338" y="6069363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9873276" y="6390626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1906"/>
          <a:stretch/>
        </p:blipFill>
        <p:spPr>
          <a:xfrm>
            <a:off x="4217156" y="1086381"/>
            <a:ext cx="3149882" cy="1213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56" y="2360611"/>
            <a:ext cx="3149882" cy="32230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32" y="1640022"/>
            <a:ext cx="2500468" cy="241268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27100" y="3786688"/>
            <a:ext cx="1266825" cy="234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314" y="4372336"/>
            <a:ext cx="311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en-US" altLang="ko-KR" sz="1400" dirty="0" smtClean="0"/>
              <a:t> - </a:t>
            </a:r>
            <a:r>
              <a:rPr lang="en-US" altLang="ko-KR" sz="1400" b="1" dirty="0" smtClean="0"/>
              <a:t>Selection Cube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818" y="5737521"/>
            <a:ext cx="318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Project</a:t>
            </a:r>
            <a:r>
              <a:rPr lang="ko-KR" altLang="en-US" sz="1200" dirty="0" smtClean="0"/>
              <a:t>창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– New Material</a:t>
            </a:r>
            <a:r>
              <a:rPr lang="ko-KR" altLang="en-US" sz="1400" dirty="0" smtClean="0"/>
              <a:t>                             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/>
              <a:t>Inspector </a:t>
            </a:r>
            <a:r>
              <a:rPr lang="ko-KR" altLang="en-US" sz="1200" dirty="0" smtClean="0"/>
              <a:t>창 빈 곳에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550894" y="2695575"/>
            <a:ext cx="430556" cy="32208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817175" y="1598764"/>
            <a:ext cx="482675" cy="60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99850" y="1902743"/>
            <a:ext cx="276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566550" y="1902743"/>
            <a:ext cx="9525" cy="2405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7400375" y="4308260"/>
            <a:ext cx="18046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074" y="1728657"/>
            <a:ext cx="2982882" cy="3989329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7810606" y="2645218"/>
            <a:ext cx="430556" cy="32208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433572" y="5748543"/>
            <a:ext cx="3149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Inspector </a:t>
            </a:r>
            <a:r>
              <a:rPr lang="ko-KR" altLang="en-US" sz="1400" b="1" dirty="0" smtClean="0"/>
              <a:t>창 </a:t>
            </a:r>
            <a:r>
              <a:rPr lang="en-US" altLang="ko-KR" sz="1400" b="1" dirty="0" smtClean="0"/>
              <a:t>– Scale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                 X, Y, Z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1.2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수정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53572" y="2522487"/>
            <a:ext cx="2909885" cy="13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872115" y="1876552"/>
            <a:ext cx="2027880" cy="133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3572" y="1154284"/>
            <a:ext cx="172960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화살표 체크 해제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738" r="35079"/>
          <a:stretch/>
        </p:blipFill>
        <p:spPr>
          <a:xfrm>
            <a:off x="9950274" y="1178815"/>
            <a:ext cx="1549682" cy="339643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8990213" y="1414482"/>
            <a:ext cx="1372987" cy="457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23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86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5158" y="3918479"/>
            <a:ext cx="256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Cube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992753" y="5113625"/>
            <a:ext cx="341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Inspector</a:t>
            </a:r>
            <a:r>
              <a:rPr lang="ko-KR" altLang="en-US" sz="1200" dirty="0" smtClean="0"/>
              <a:t>창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Add Component</a:t>
            </a:r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en-US" altLang="ko-KR" sz="1400" b="1" dirty="0" smtClean="0"/>
              <a:t>AR Selection </a:t>
            </a:r>
            <a:r>
              <a:rPr lang="ko-KR" altLang="en-US" sz="1200" dirty="0" smtClean="0"/>
              <a:t>입력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en-US" altLang="ko-KR" sz="1400" b="1" dirty="0" smtClean="0"/>
              <a:t>AR Selection </a:t>
            </a:r>
            <a:r>
              <a:rPr lang="en-US" altLang="ko-KR" sz="1400" b="1" dirty="0" err="1" smtClean="0"/>
              <a:t>Interactable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8204879" y="5126019"/>
            <a:ext cx="4597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AR Translation </a:t>
            </a:r>
            <a:r>
              <a:rPr lang="en-US" altLang="ko-KR" sz="1400" b="1" dirty="0" err="1"/>
              <a:t>Interactable</a:t>
            </a:r>
            <a:r>
              <a:rPr lang="en-US" altLang="ko-KR" sz="1400" b="1" dirty="0"/>
              <a:t> 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  </a:t>
            </a:r>
            <a:r>
              <a:rPr lang="en-US" altLang="ko-KR" sz="1400" b="1" dirty="0" smtClean="0"/>
              <a:t>AR </a:t>
            </a:r>
            <a:r>
              <a:rPr lang="en-US" altLang="ko-KR" sz="1400" b="1" dirty="0"/>
              <a:t>Scale </a:t>
            </a:r>
            <a:r>
              <a:rPr lang="en-US" altLang="ko-KR" sz="1400" b="1" dirty="0" err="1"/>
              <a:t>Interactable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>
              <a:lnSpc>
                <a:spcPct val="200000"/>
              </a:lnSpc>
            </a:pPr>
            <a:r>
              <a:rPr lang="en-US" altLang="ko-KR" sz="1400" b="1" dirty="0" smtClean="0"/>
              <a:t>     AR </a:t>
            </a:r>
            <a:r>
              <a:rPr lang="en-US" altLang="ko-KR" sz="1400" b="1" dirty="0"/>
              <a:t>Rotation </a:t>
            </a:r>
            <a:r>
              <a:rPr lang="en-US" altLang="ko-KR" sz="1400" b="1" dirty="0" err="1" smtClean="0"/>
              <a:t>Interactable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en-US" altLang="ko-KR" sz="14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79" y="1638274"/>
            <a:ext cx="3006046" cy="330520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04879" y="3918479"/>
            <a:ext cx="3006046" cy="636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5" y="1640023"/>
            <a:ext cx="2229160" cy="19384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sp>
        <p:nvSpPr>
          <p:cNvPr id="19" name="오른쪽 화살표 18"/>
          <p:cNvSpPr/>
          <p:nvPr/>
        </p:nvSpPr>
        <p:spPr>
          <a:xfrm>
            <a:off x="3295651" y="2590938"/>
            <a:ext cx="430556" cy="32208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8488" y="3234484"/>
            <a:ext cx="677223" cy="175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753" y="1638274"/>
            <a:ext cx="3248478" cy="3469430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7507777" y="2590938"/>
            <a:ext cx="430556" cy="32208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7677" y="4333875"/>
            <a:ext cx="2177448" cy="773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24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98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279992" y="5231794"/>
            <a:ext cx="228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/>
              <a:t>AR Scale </a:t>
            </a:r>
            <a:r>
              <a:rPr lang="en-US" altLang="ko-KR" sz="1400" b="1" dirty="0" err="1" smtClean="0"/>
              <a:t>Interactable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       - </a:t>
            </a:r>
            <a:r>
              <a:rPr lang="en-US" altLang="ko-KR" sz="1200" b="1" dirty="0" smtClean="0"/>
              <a:t>Min Scale</a:t>
            </a:r>
            <a:r>
              <a:rPr lang="en-US" altLang="ko-KR" sz="1200" dirty="0" smtClean="0"/>
              <a:t> </a:t>
            </a:r>
            <a:r>
              <a:rPr lang="en-US" altLang="ko-KR" sz="1400" dirty="0" smtClean="0"/>
              <a:t>= 0.05</a:t>
            </a:r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- </a:t>
            </a:r>
            <a:r>
              <a:rPr lang="en-US" altLang="ko-KR" sz="1200" b="1" dirty="0" smtClean="0"/>
              <a:t>Max Scale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= 0.15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9721" y="4217886"/>
            <a:ext cx="3070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/>
              <a:t>Hierarchy</a:t>
            </a:r>
            <a:r>
              <a:rPr lang="ko-KR" altLang="en-US" sz="1200" dirty="0" smtClean="0"/>
              <a:t>창 </a:t>
            </a:r>
            <a:r>
              <a:rPr lang="en-US" altLang="ko-KR" sz="1200" dirty="0" smtClean="0"/>
              <a:t>- </a:t>
            </a:r>
            <a:r>
              <a:rPr lang="en-US" altLang="ko-KR" sz="1200" b="1" dirty="0" smtClean="0"/>
              <a:t>Cube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클릭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        -</a:t>
            </a:r>
            <a:r>
              <a:rPr lang="ko-KR" altLang="en-US" sz="1200" dirty="0" smtClean="0"/>
              <a:t> </a:t>
            </a:r>
            <a:r>
              <a:rPr lang="en-US" altLang="ko-KR" sz="1200" b="1" dirty="0" smtClean="0"/>
              <a:t>Inspector</a:t>
            </a:r>
            <a:r>
              <a:rPr lang="ko-KR" altLang="en-US" sz="1200" dirty="0" smtClean="0"/>
              <a:t>창 </a:t>
            </a:r>
            <a:r>
              <a:rPr lang="en-US" altLang="ko-KR" sz="1200" dirty="0" smtClean="0"/>
              <a:t>– </a:t>
            </a:r>
            <a:r>
              <a:rPr lang="en-US" altLang="ko-KR" sz="1200" b="1" dirty="0" smtClean="0"/>
              <a:t>Transform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1" y="1573683"/>
            <a:ext cx="2691039" cy="232648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91725" y="3552826"/>
            <a:ext cx="2665198" cy="34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3781434" y="2556758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709" y="1573683"/>
            <a:ext cx="3581675" cy="365811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039948" y="4870780"/>
            <a:ext cx="1941411" cy="178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82708" y="1584712"/>
            <a:ext cx="2382655" cy="196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55767" y="5444217"/>
            <a:ext cx="383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AR Selection </a:t>
            </a:r>
            <a:r>
              <a:rPr lang="en-US" altLang="ko-KR" sz="1200" b="1" dirty="0" err="1"/>
              <a:t>Interactable</a:t>
            </a:r>
            <a:r>
              <a:rPr lang="en-US" altLang="ko-KR" sz="1200" dirty="0"/>
              <a:t> – </a:t>
            </a:r>
            <a:r>
              <a:rPr lang="en-US" altLang="ko-KR" sz="1200" b="1" dirty="0"/>
              <a:t>Selection </a:t>
            </a:r>
            <a:r>
              <a:rPr lang="en-US" altLang="ko-KR" sz="1200" b="1" dirty="0" smtClean="0"/>
              <a:t>Visualization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</a:rPr>
              <a:t>-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버튼클릭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- </a:t>
            </a:r>
            <a:r>
              <a:rPr lang="en-US" altLang="ko-KR" sz="1200" b="1" dirty="0"/>
              <a:t>Selection Cube </a:t>
            </a:r>
            <a:r>
              <a:rPr lang="ko-KR" altLang="en-US" sz="1200" dirty="0" smtClean="0"/>
              <a:t>더블클릭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39" y="5899473"/>
            <a:ext cx="313136" cy="30125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7981359" y="3002884"/>
            <a:ext cx="183025" cy="14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992" y="1573683"/>
            <a:ext cx="2283041" cy="3632288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>
          <a:xfrm>
            <a:off x="8478718" y="2513861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3270" y="5206725"/>
            <a:ext cx="2381421" cy="454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/>
              <a:t>Scale </a:t>
            </a:r>
            <a:r>
              <a:rPr lang="en-US" altLang="ko-KR" sz="1400" b="1" dirty="0">
                <a:solidFill>
                  <a:srgbClr val="FF0000"/>
                </a:solidFill>
              </a:rPr>
              <a:t>X, Y, Z </a:t>
            </a:r>
            <a:r>
              <a:rPr lang="ko-KR" altLang="en-US" sz="1400" b="1" dirty="0">
                <a:solidFill>
                  <a:srgbClr val="FF0000"/>
                </a:solidFill>
              </a:rPr>
              <a:t>값 </a:t>
            </a:r>
            <a:r>
              <a:rPr lang="en-US" altLang="ko-KR" sz="1400" b="1" dirty="0">
                <a:solidFill>
                  <a:srgbClr val="FF0000"/>
                </a:solidFill>
              </a:rPr>
              <a:t>0.1</a:t>
            </a:r>
            <a:r>
              <a:rPr lang="ko-KR" altLang="en-US" sz="1400" b="1" dirty="0">
                <a:solidFill>
                  <a:srgbClr val="FF0000"/>
                </a:solidFill>
              </a:rPr>
              <a:t>로 수정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1011879" y="5205971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004817" y="5527234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321533" y="3552826"/>
            <a:ext cx="2199958" cy="461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79992" y="1575900"/>
            <a:ext cx="1454683" cy="28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25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39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7556" y="4424468"/>
            <a:ext cx="6364763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Hierarchy</a:t>
            </a:r>
            <a:r>
              <a:rPr lang="ko-KR" altLang="en-US" sz="1400" dirty="0" smtClean="0"/>
              <a:t>창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en-US" altLang="ko-KR" sz="1600" b="1" dirty="0" smtClean="0"/>
              <a:t>Cube </a:t>
            </a:r>
            <a:r>
              <a:rPr lang="ko-KR" altLang="en-US" sz="1400" b="1" dirty="0" smtClean="0"/>
              <a:t>클릭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- Project</a:t>
            </a:r>
            <a:r>
              <a:rPr lang="ko-KR" altLang="en-US" sz="1400" dirty="0"/>
              <a:t>창 빈 </a:t>
            </a:r>
            <a:r>
              <a:rPr lang="ko-KR" altLang="en-US" sz="1400" dirty="0" smtClean="0"/>
              <a:t>곳에 </a:t>
            </a:r>
            <a:r>
              <a:rPr lang="ko-KR" altLang="en-US" sz="1400" b="1" dirty="0">
                <a:solidFill>
                  <a:srgbClr val="FF0000"/>
                </a:solidFill>
              </a:rPr>
              <a:t>드래그 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37062" y="5129015"/>
            <a:ext cx="5861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400" b="1" dirty="0" smtClean="0"/>
              <a:t>Project</a:t>
            </a:r>
            <a:r>
              <a:rPr lang="ko-KR" altLang="en-US" sz="1400" dirty="0" smtClean="0"/>
              <a:t>창 </a:t>
            </a:r>
            <a:r>
              <a:rPr lang="en-US" altLang="ko-KR" sz="1400" dirty="0" smtClean="0"/>
              <a:t>- </a:t>
            </a:r>
            <a:r>
              <a:rPr lang="en-US" altLang="ko-KR" sz="1400" b="1" dirty="0" smtClean="0"/>
              <a:t>Assets</a:t>
            </a:r>
            <a:r>
              <a:rPr lang="ko-KR" altLang="en-US" sz="1400" dirty="0" smtClean="0"/>
              <a:t>폴더  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                 모양 생성 확인 </a:t>
            </a:r>
            <a:endParaRPr lang="en-US" altLang="ko-KR" sz="1400" dirty="0" smtClean="0"/>
          </a:p>
          <a:p>
            <a:pPr>
              <a:lnSpc>
                <a:spcPct val="300000"/>
              </a:lnSpc>
            </a:pPr>
            <a:r>
              <a:rPr lang="en-US" altLang="ko-KR" sz="1400" dirty="0" smtClean="0"/>
              <a:t>                               - </a:t>
            </a:r>
            <a:r>
              <a:rPr lang="en-US" altLang="ko-KR" sz="1400" b="1" dirty="0" smtClean="0"/>
              <a:t>Hierarchy</a:t>
            </a:r>
            <a:r>
              <a:rPr lang="ko-KR" altLang="en-US" sz="1400" dirty="0" smtClean="0"/>
              <a:t>창 </a:t>
            </a:r>
            <a:r>
              <a:rPr lang="en-US" altLang="ko-KR" sz="1400" b="1" dirty="0" smtClean="0"/>
              <a:t>Cube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 후 </a:t>
            </a:r>
            <a:r>
              <a:rPr lang="en-US" altLang="ko-KR" sz="1400" b="1" dirty="0" smtClean="0"/>
              <a:t>Delete </a:t>
            </a:r>
            <a:r>
              <a:rPr lang="ko-KR" altLang="en-US" sz="1400" b="1" dirty="0" smtClean="0"/>
              <a:t>눌러 </a:t>
            </a:r>
            <a:r>
              <a:rPr lang="ko-KR" altLang="en-US" sz="1400" dirty="0" smtClean="0"/>
              <a:t>삭제 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7" y="1640022"/>
            <a:ext cx="2473934" cy="259840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219038" y="3711262"/>
            <a:ext cx="1036048" cy="196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76" y="1637920"/>
            <a:ext cx="3794717" cy="2600508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2388870" y="3564696"/>
            <a:ext cx="3589001" cy="168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오른쪽 화살표 32"/>
          <p:cNvSpPr/>
          <p:nvPr/>
        </p:nvSpPr>
        <p:spPr>
          <a:xfrm>
            <a:off x="7693302" y="2657667"/>
            <a:ext cx="507677" cy="295958"/>
          </a:xfrm>
          <a:prstGeom prst="rightArrow">
            <a:avLst>
              <a:gd name="adj1" fmla="val 50000"/>
              <a:gd name="adj2" fmla="val 67770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3342" y="2491741"/>
            <a:ext cx="513188" cy="1072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309059" y="5224661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301997" y="5545924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70" y="5197375"/>
            <a:ext cx="695422" cy="7000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087" y="1635873"/>
            <a:ext cx="2740613" cy="319901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575087" y="5022704"/>
            <a:ext cx="269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Cube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삭제 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Hierarchy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26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6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517" y="3730190"/>
            <a:ext cx="3140953" cy="10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Hierarchy</a:t>
            </a:r>
            <a:r>
              <a:rPr lang="ko-KR" altLang="en-US" sz="1200" dirty="0" smtClean="0"/>
              <a:t>창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>
              <a:lnSpc>
                <a:spcPct val="250000"/>
              </a:lnSpc>
            </a:pPr>
            <a:r>
              <a:rPr lang="en-US" altLang="ko-KR" sz="1400" b="1" dirty="0" smtClean="0"/>
              <a:t>     AR </a:t>
            </a:r>
            <a:r>
              <a:rPr lang="en-US" altLang="ko-KR" sz="1400" b="1" dirty="0"/>
              <a:t>Placement </a:t>
            </a:r>
            <a:r>
              <a:rPr lang="en-US" altLang="ko-KR" sz="1400" b="1" dirty="0" err="1" smtClean="0"/>
              <a:t>Interactable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896983" y="5551308"/>
            <a:ext cx="44805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Project</a:t>
            </a:r>
            <a:r>
              <a:rPr lang="ko-KR" altLang="en-US" sz="1200" dirty="0" smtClean="0"/>
              <a:t>창의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Cube</a:t>
            </a:r>
            <a:r>
              <a:rPr lang="ko-KR" altLang="en-US" sz="1400" dirty="0"/>
              <a:t> </a:t>
            </a:r>
            <a:r>
              <a:rPr lang="ko-KR" altLang="en-US" sz="1200" dirty="0" smtClean="0"/>
              <a:t>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AR </a:t>
            </a:r>
            <a:r>
              <a:rPr lang="en-US" altLang="ko-KR" sz="1400" dirty="0"/>
              <a:t>Placement </a:t>
            </a:r>
            <a:r>
              <a:rPr lang="en-US" altLang="ko-KR" sz="1400" dirty="0" err="1" smtClean="0"/>
              <a:t>Interactable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의</a:t>
            </a:r>
            <a:r>
              <a:rPr lang="ko-KR" altLang="en-US" sz="1400" dirty="0" smtClean="0"/>
              <a:t> </a:t>
            </a:r>
            <a:r>
              <a:rPr lang="en-US" altLang="ko-KR" sz="1400" b="1" dirty="0" smtClean="0"/>
              <a:t>Inspector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en-US" altLang="ko-KR" sz="1400" b="1" dirty="0"/>
              <a:t>AR Placement </a:t>
            </a:r>
            <a:r>
              <a:rPr lang="en-US" altLang="ko-KR" sz="1400" b="1" dirty="0" err="1"/>
              <a:t>Interactable</a:t>
            </a:r>
            <a:r>
              <a:rPr lang="en-US" altLang="ko-KR" sz="1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         – </a:t>
            </a:r>
            <a:r>
              <a:rPr lang="en-US" altLang="ko-KR" sz="1400" b="1" dirty="0" smtClean="0"/>
              <a:t>Placement Prefab</a:t>
            </a:r>
            <a:r>
              <a:rPr lang="ko-KR" altLang="en-US" sz="1400" dirty="0" smtClean="0"/>
              <a:t>에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6" y="1640022"/>
            <a:ext cx="2283704" cy="1794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" r="351" b="7882"/>
          <a:stretch/>
        </p:blipFill>
        <p:spPr>
          <a:xfrm>
            <a:off x="4239934" y="2164565"/>
            <a:ext cx="3781322" cy="32342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33" y="1155506"/>
            <a:ext cx="3781323" cy="84784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374486" y="2556758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91153" y="1421477"/>
            <a:ext cx="562943" cy="50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23293" y="4756855"/>
            <a:ext cx="3657451" cy="198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445922" y="2003350"/>
            <a:ext cx="737816" cy="2700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239933" y="3561800"/>
            <a:ext cx="3723449" cy="205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8418194" y="2556758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39389" b="845"/>
          <a:stretch/>
        </p:blipFill>
        <p:spPr>
          <a:xfrm>
            <a:off x="9177876" y="1506748"/>
            <a:ext cx="2617883" cy="343874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177875" y="3575910"/>
            <a:ext cx="2570429" cy="191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90363" y="5251964"/>
            <a:ext cx="29929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None </a:t>
            </a:r>
            <a:r>
              <a:rPr lang="en-US" altLang="ko-KR" sz="1400" dirty="0"/>
              <a:t>(Game Object) -&gt; </a:t>
            </a:r>
          </a:p>
          <a:p>
            <a:pPr>
              <a:lnSpc>
                <a:spcPct val="250000"/>
              </a:lnSpc>
            </a:pPr>
            <a:r>
              <a:rPr lang="en-US" altLang="ko-KR" sz="1400" dirty="0" smtClean="0"/>
              <a:t>                      </a:t>
            </a:r>
            <a:r>
              <a:rPr lang="en-US" altLang="ko-KR" sz="1400" b="1" dirty="0" smtClean="0"/>
              <a:t>Cube</a:t>
            </a:r>
            <a:r>
              <a:rPr lang="ko-KR" altLang="en-US" sz="1400" dirty="0" smtClean="0"/>
              <a:t>로 변경 확인</a:t>
            </a:r>
            <a:endParaRPr lang="en-US" altLang="ko-KR" sz="14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11629688" y="6481768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27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32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50" y="1534625"/>
            <a:ext cx="3096057" cy="43796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0890" y="6098978"/>
            <a:ext cx="36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200" dirty="0" smtClean="0"/>
              <a:t>좌측 상단</a:t>
            </a:r>
            <a:r>
              <a:rPr lang="en-US" altLang="ko-KR" sz="1200" dirty="0"/>
              <a:t> </a:t>
            </a:r>
            <a:r>
              <a:rPr lang="en-US" altLang="ko-KR" sz="1400" b="1" dirty="0" smtClean="0"/>
              <a:t>Edit – Project Settings… </a:t>
            </a:r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903970" y="6252866"/>
            <a:ext cx="261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체크 후 </a:t>
            </a:r>
            <a:r>
              <a:rPr lang="en-US" altLang="ko-KR" sz="1400" b="1" dirty="0" smtClean="0"/>
              <a:t>Project Settings </a:t>
            </a:r>
            <a:r>
              <a:rPr lang="ko-KR" altLang="en-US" sz="1400" dirty="0" smtClean="0"/>
              <a:t>닫기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894" y="1532427"/>
            <a:ext cx="5990236" cy="3191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0219" y="1043810"/>
            <a:ext cx="213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유니티</a:t>
            </a:r>
            <a:r>
              <a:rPr lang="en-US" altLang="ko-KR" sz="1400" b="1" dirty="0" smtClean="0"/>
              <a:t>(Unity)</a:t>
            </a:r>
            <a:r>
              <a:rPr lang="ko-KR" altLang="en-US" sz="1400" b="1" dirty="0" smtClean="0"/>
              <a:t> 모델링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1052997" y="5006340"/>
            <a:ext cx="2829510" cy="203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52997" y="1682394"/>
            <a:ext cx="398613" cy="158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366230" y="3168570"/>
            <a:ext cx="486941" cy="446126"/>
          </a:xfrm>
          <a:prstGeom prst="rightArrow">
            <a:avLst>
              <a:gd name="adj1" fmla="val 50000"/>
              <a:gd name="adj2" fmla="val 35586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11478" b="-896"/>
          <a:stretch/>
        </p:blipFill>
        <p:spPr>
          <a:xfrm>
            <a:off x="5336894" y="4965401"/>
            <a:ext cx="2766976" cy="28508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336894" y="4402621"/>
            <a:ext cx="1509676" cy="15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14893" y="3165854"/>
            <a:ext cx="734647" cy="211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36894" y="4963860"/>
            <a:ext cx="2766976" cy="284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03870" y="4963860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25" y="5611707"/>
            <a:ext cx="1226030" cy="4442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3222" y="5717404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체크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475251" y="5492608"/>
            <a:ext cx="65" cy="32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6468189" y="5813871"/>
            <a:ext cx="304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28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93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219" y="997788"/>
            <a:ext cx="1058318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학습목표 </a:t>
            </a:r>
            <a:r>
              <a:rPr lang="en-US" altLang="ko-KR" sz="1400" b="1" dirty="0" smtClean="0"/>
              <a:t>:  </a:t>
            </a:r>
            <a:r>
              <a:rPr lang="ko-KR" altLang="en-US" sz="1200" b="1" dirty="0" smtClean="0"/>
              <a:t>코딩 없이</a:t>
            </a:r>
            <a:r>
              <a:rPr lang="ko-KR" altLang="en-US" sz="1400" b="1" dirty="0" smtClean="0"/>
              <a:t> </a:t>
            </a:r>
            <a:r>
              <a:rPr lang="ko-KR" altLang="en-US" sz="1200" b="1" dirty="0" smtClean="0"/>
              <a:t>클릭만으로 </a:t>
            </a:r>
            <a:r>
              <a:rPr lang="en-US" altLang="ko-KR" sz="1200" b="1" dirty="0" smtClean="0"/>
              <a:t>AR </a:t>
            </a:r>
            <a:r>
              <a:rPr lang="ko-KR" altLang="en-US" sz="1200" b="1" dirty="0"/>
              <a:t>지형인식 </a:t>
            </a:r>
            <a:r>
              <a:rPr lang="ko-KR" altLang="en-US" sz="1200" b="1" dirty="0" smtClean="0"/>
              <a:t>모델링을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학습함으로써 코딩 지식이 없는 일반인도 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en-US" altLang="ko-KR" sz="1200" b="1" dirty="0" smtClean="0"/>
              <a:t>                      AR</a:t>
            </a:r>
            <a:r>
              <a:rPr lang="ko-KR" altLang="en-US" sz="1200" b="1" dirty="0" smtClean="0"/>
              <a:t>모델링 이해하고 결과물을 만들어 심화학습까지 연계할 수 있도록 개발역량강화</a:t>
            </a:r>
            <a:endParaRPr lang="en-US" altLang="ko-KR" sz="1200" b="1" dirty="0" smtClean="0"/>
          </a:p>
          <a:p>
            <a:pPr>
              <a:lnSpc>
                <a:spcPct val="200000"/>
              </a:lnSpc>
            </a:pPr>
            <a:r>
              <a:rPr lang="en-US" altLang="ko-KR" sz="1200" b="1" dirty="0" smtClean="0"/>
              <a:t>    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</a:t>
            </a:r>
            <a:r>
              <a:rPr lang="en-US" altLang="ko-KR" sz="1200" b="1" dirty="0" smtClean="0"/>
              <a:t>   -&gt; AR </a:t>
            </a:r>
            <a:r>
              <a:rPr lang="ko-KR" altLang="en-US" sz="1200" b="1" dirty="0" smtClean="0"/>
              <a:t>카메라가 인식한 바닥을 시각적으로 표시한다</a:t>
            </a:r>
            <a:r>
              <a:rPr lang="en-US" altLang="ko-KR" sz="1200" b="1" dirty="0" smtClean="0"/>
              <a:t> 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 smtClean="0"/>
              <a:t>    -&gt; </a:t>
            </a:r>
            <a:r>
              <a:rPr lang="ko-KR" altLang="en-US" sz="1200" b="1" dirty="0" smtClean="0"/>
              <a:t>카메라에 인식된 면의 특정위치를 지정해 터치하는 곳에 </a:t>
            </a:r>
            <a:r>
              <a:rPr lang="ko-KR" altLang="en-US" sz="1200" b="1" dirty="0" err="1" smtClean="0"/>
              <a:t>큐브를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모델링해</a:t>
            </a:r>
            <a:r>
              <a:rPr lang="ko-KR" altLang="en-US" sz="1200" b="1" dirty="0" smtClean="0"/>
              <a:t> 생성할 수 있다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 smtClean="0"/>
              <a:t>    -&gt; </a:t>
            </a:r>
            <a:r>
              <a:rPr lang="ko-KR" altLang="en-US" sz="1200" b="1" dirty="0" err="1" smtClean="0"/>
              <a:t>안드로이드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APK </a:t>
            </a:r>
            <a:r>
              <a:rPr lang="ko-KR" altLang="en-US" sz="1200" b="1" dirty="0" smtClean="0"/>
              <a:t>파일로 </a:t>
            </a:r>
            <a:r>
              <a:rPr lang="ko-KR" altLang="en-US" sz="1200" b="1" dirty="0" err="1" smtClean="0"/>
              <a:t>빌드해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어플을</a:t>
            </a:r>
            <a:r>
              <a:rPr lang="ko-KR" altLang="en-US" sz="1200" b="1" dirty="0" smtClean="0"/>
              <a:t> 동작 시킬 수 있다</a:t>
            </a:r>
            <a:r>
              <a:rPr lang="en-US" altLang="ko-KR" sz="1200" b="1" dirty="0" smtClean="0"/>
              <a:t>.</a:t>
            </a:r>
            <a:endParaRPr lang="ko-KR" altLang="en-US" sz="1200" dirty="0"/>
          </a:p>
        </p:txBody>
      </p:sp>
      <p:sp>
        <p:nvSpPr>
          <p:cNvPr id="11" name="오른쪽 화살표 10"/>
          <p:cNvSpPr/>
          <p:nvPr/>
        </p:nvSpPr>
        <p:spPr>
          <a:xfrm>
            <a:off x="5336894" y="4026143"/>
            <a:ext cx="1412170" cy="39756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92877" y="4522373"/>
            <a:ext cx="1900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지형인식을 활용해 </a:t>
            </a:r>
            <a:r>
              <a:rPr lang="ko-KR" altLang="en-US" sz="1200" b="1" dirty="0" err="1" smtClean="0"/>
              <a:t>큐브를</a:t>
            </a:r>
            <a:r>
              <a:rPr lang="ko-KR" altLang="en-US" sz="1200" b="1" dirty="0" smtClean="0"/>
              <a:t> 설치하고 크기조절 및 각도조절 한 결과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16" y="3346417"/>
            <a:ext cx="2846996" cy="2713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0721"/>
          <a:stretch/>
        </p:blipFill>
        <p:spPr>
          <a:xfrm>
            <a:off x="7931646" y="2460978"/>
            <a:ext cx="3153215" cy="359851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dirty="0">
                <a:ln/>
                <a:solidFill>
                  <a:schemeClr val="accent3"/>
                </a:solidFill>
              </a:rPr>
              <a:t>2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37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8985" y="5560346"/>
            <a:ext cx="4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좌측상단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File</a:t>
            </a:r>
            <a:r>
              <a:rPr lang="en-US" altLang="ko-KR" sz="1600" dirty="0" smtClean="0"/>
              <a:t> – </a:t>
            </a:r>
            <a:r>
              <a:rPr lang="en-US" altLang="ko-KR" sz="1600" b="1" dirty="0" smtClean="0"/>
              <a:t>Build Settings… </a:t>
            </a:r>
            <a:r>
              <a:rPr lang="en-US" altLang="ko-KR" sz="1600" dirty="0"/>
              <a:t>– </a:t>
            </a:r>
            <a:r>
              <a:rPr lang="en-US" altLang="ko-KR" sz="1600" dirty="0" smtClean="0"/>
              <a:t> </a:t>
            </a:r>
            <a:r>
              <a:rPr lang="en-US" altLang="ko-KR" sz="1600" b="1" dirty="0" smtClean="0"/>
              <a:t>Build</a:t>
            </a:r>
            <a:r>
              <a:rPr lang="en-US" altLang="ko-KR" sz="16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218" y="1043810"/>
            <a:ext cx="23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Android APK </a:t>
            </a:r>
            <a:r>
              <a:rPr lang="ko-KR" altLang="en-US" sz="1400" b="1" dirty="0" err="1"/>
              <a:t>빌드하기</a:t>
            </a:r>
            <a:endParaRPr lang="ko-KR" altLang="en-US" sz="14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5" y="1640022"/>
            <a:ext cx="3560987" cy="3611346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4633770" y="3201278"/>
            <a:ext cx="507677" cy="295958"/>
          </a:xfrm>
          <a:prstGeom prst="rightArrow">
            <a:avLst>
              <a:gd name="adj1" fmla="val 50000"/>
              <a:gd name="adj2" fmla="val 67770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21900" y="5006182"/>
            <a:ext cx="73152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44" y="1538708"/>
            <a:ext cx="5705665" cy="37754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984890" y="6145098"/>
            <a:ext cx="812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파일명 입력 후 저장  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                       처럼 </a:t>
            </a:r>
            <a:r>
              <a:rPr lang="en-US" altLang="ko-KR" sz="1400" dirty="0" smtClean="0"/>
              <a:t>.</a:t>
            </a:r>
            <a:r>
              <a:rPr lang="en-US" altLang="ko-KR" sz="1400" dirty="0" err="1" smtClean="0"/>
              <a:t>apk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확장자의 파일생성 시 완료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67567" b="-4528"/>
          <a:stretch/>
        </p:blipFill>
        <p:spPr>
          <a:xfrm>
            <a:off x="6158341" y="6131162"/>
            <a:ext cx="1141208" cy="321713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6628485" y="3822139"/>
            <a:ext cx="915" cy="2167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29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67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3609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218" y="1043810"/>
            <a:ext cx="23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지형인식 응용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68" y="1738489"/>
            <a:ext cx="2341965" cy="445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733" y="1738489"/>
            <a:ext cx="2303334" cy="44555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66" y="1738489"/>
            <a:ext cx="2461377" cy="4460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442" y="1738489"/>
            <a:ext cx="2359780" cy="44555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632005" y="6380943"/>
            <a:ext cx="3321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30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80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1154" y="1037940"/>
            <a:ext cx="221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Unity)</a:t>
            </a:r>
            <a:r>
              <a:rPr lang="ko-KR" altLang="en-US" sz="1600" b="1" dirty="0" smtClean="0"/>
              <a:t> 설치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0316"/>
          <a:stretch/>
        </p:blipFill>
        <p:spPr>
          <a:xfrm>
            <a:off x="6610814" y="1657009"/>
            <a:ext cx="4831889" cy="2172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13" y="3829051"/>
            <a:ext cx="4831889" cy="857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385" y="1037940"/>
            <a:ext cx="2919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 </a:t>
            </a:r>
            <a:r>
              <a:rPr lang="ko-KR" altLang="en-US" sz="1600" b="1" dirty="0" smtClean="0"/>
              <a:t>추가 모듈 설치 체크리스트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6784022" y="2241474"/>
            <a:ext cx="4485472" cy="3477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84022" y="3184945"/>
            <a:ext cx="4485472" cy="5679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84022" y="4250912"/>
            <a:ext cx="4485472" cy="3477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4335" y="1565237"/>
            <a:ext cx="4262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4"/>
              </a:rPr>
              <a:t>https://unity3d.com/kr/get-unity/download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Unity Hub</a:t>
            </a:r>
            <a:r>
              <a:rPr lang="ko-KR" altLang="en-US" sz="1200" dirty="0" smtClean="0"/>
              <a:t>다운로드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Unity Hub </a:t>
            </a:r>
            <a:r>
              <a:rPr lang="ko-KR" altLang="en-US" sz="1200" dirty="0" smtClean="0"/>
              <a:t>실행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525088" y="4922260"/>
            <a:ext cx="3176902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DEV TOOLS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- </a:t>
            </a:r>
            <a:r>
              <a:rPr lang="en-US" altLang="ko-KR" sz="1000" b="1" dirty="0" smtClean="0"/>
              <a:t>Microsoft Visual Studio Community 2019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DOCUMENTATION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- Documentation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37" y="2415344"/>
            <a:ext cx="4334870" cy="34794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0447" y="6073506"/>
            <a:ext cx="472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2020.3.28f1</a:t>
            </a:r>
            <a:r>
              <a:rPr lang="en-US" altLang="ko-KR" dirty="0" smtClean="0"/>
              <a:t>                               </a:t>
            </a:r>
            <a:r>
              <a:rPr lang="ko-KR" altLang="en-US" dirty="0" smtClean="0"/>
              <a:t>클릭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9603888" y="4861636"/>
            <a:ext cx="2486025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PLATFORMS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</a:t>
            </a:r>
            <a:r>
              <a:rPr lang="en-US" altLang="ko-KR" sz="1100" dirty="0" smtClean="0"/>
              <a:t> Android </a:t>
            </a:r>
            <a:r>
              <a:rPr lang="en-US" altLang="ko-KR" sz="1100" dirty="0"/>
              <a:t>Build Support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en-US" altLang="ko-KR" sz="1000" b="1" dirty="0"/>
              <a:t>Android SDK &amp; NDK Tools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en-US" altLang="ko-KR" sz="1000" b="1" dirty="0" err="1"/>
              <a:t>OpenJDK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2147125" y="4598652"/>
            <a:ext cx="2177226" cy="262984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966" y="6105750"/>
            <a:ext cx="2229161" cy="30484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3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70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98" y="2899210"/>
            <a:ext cx="5469935" cy="353244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92811" y="956428"/>
            <a:ext cx="3102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프로젝트 생성</a:t>
            </a:r>
            <a:r>
              <a:rPr lang="en-US" altLang="ko-KR" sz="1600" b="1" dirty="0" smtClean="0"/>
              <a:t>      </a:t>
            </a:r>
            <a:r>
              <a:rPr lang="ko-KR" altLang="en-US" sz="1600" b="1" dirty="0" smtClean="0"/>
              <a:t> 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985088" y="163247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263660" y="2496142"/>
            <a:ext cx="3754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▶</a:t>
            </a:r>
            <a:r>
              <a:rPr lang="en-US" altLang="ko-KR" sz="1400" dirty="0" smtClean="0"/>
              <a:t>  3D </a:t>
            </a:r>
            <a:r>
              <a:rPr lang="ko-KR" altLang="en-US" sz="1400" dirty="0" smtClean="0"/>
              <a:t>선택 후 </a:t>
            </a:r>
            <a:r>
              <a:rPr lang="en-US" altLang="ko-KR" sz="1400" dirty="0" smtClean="0"/>
              <a:t>PROJECT SETTINGS </a:t>
            </a:r>
            <a:r>
              <a:rPr lang="ko-KR" altLang="en-US" sz="1400" dirty="0" smtClean="0"/>
              <a:t>에서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Project name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Location(</a:t>
            </a:r>
            <a:r>
              <a:rPr lang="ko-KR" altLang="en-US" sz="1400" dirty="0" smtClean="0"/>
              <a:t>파일경로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설정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1467"/>
          <a:stretch/>
        </p:blipFill>
        <p:spPr>
          <a:xfrm>
            <a:off x="1160798" y="1439528"/>
            <a:ext cx="2993683" cy="1255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137" b="18"/>
          <a:stretch/>
        </p:blipFill>
        <p:spPr>
          <a:xfrm>
            <a:off x="4811627" y="1625274"/>
            <a:ext cx="1071908" cy="352474"/>
          </a:xfrm>
          <a:prstGeom prst="rect">
            <a:avLst/>
          </a:prstGeom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129" y="3365216"/>
            <a:ext cx="2314898" cy="10186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129" y="5200241"/>
            <a:ext cx="1190791" cy="34294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63660" y="5191344"/>
            <a:ext cx="223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▶                      클릭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724275" y="1684650"/>
            <a:ext cx="328653" cy="224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10883" y="1632478"/>
            <a:ext cx="1072652" cy="35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4419600" y="2784038"/>
            <a:ext cx="2562225" cy="1260436"/>
          </a:xfrm>
          <a:prstGeom prst="bentConnector3">
            <a:avLst>
              <a:gd name="adj1" fmla="val 558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276725" y="1808715"/>
            <a:ext cx="43260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630733" y="5371715"/>
            <a:ext cx="183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813941" y="3874531"/>
            <a:ext cx="0" cy="1497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6805412" y="3874530"/>
            <a:ext cx="393107" cy="7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788783" y="5051376"/>
            <a:ext cx="1819849" cy="91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364919" y="4044475"/>
            <a:ext cx="2273756" cy="341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616129" y="3376363"/>
            <a:ext cx="2314898" cy="1007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832181" y="6143355"/>
            <a:ext cx="744737" cy="235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16129" y="5191345"/>
            <a:ext cx="1190791" cy="351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4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59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219" y="975339"/>
            <a:ext cx="231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63" y="1521043"/>
            <a:ext cx="5415732" cy="3286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33689"/>
          <a:stretch/>
        </p:blipFill>
        <p:spPr>
          <a:xfrm>
            <a:off x="637210" y="2311803"/>
            <a:ext cx="2048036" cy="137712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366669" y="1687738"/>
            <a:ext cx="1037998" cy="419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7209" y="2311803"/>
            <a:ext cx="2057303" cy="1377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494513" y="2092067"/>
            <a:ext cx="734189" cy="383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044" y="3871785"/>
            <a:ext cx="226956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배치한 오브젝트 이름을 목록에 표시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오브젝트 사이의 계층구조 표시 및 편집</a:t>
            </a:r>
            <a:endParaRPr lang="en-US" altLang="ko-KR" sz="11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7648214" y="1678884"/>
            <a:ext cx="1138381" cy="16024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850" y="1734902"/>
            <a:ext cx="2190751" cy="30942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389038" y="1325118"/>
            <a:ext cx="1255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Inspector </a:t>
            </a:r>
            <a:r>
              <a:rPr lang="ko-KR" altLang="en-US" sz="1200" b="1" dirty="0" smtClean="0"/>
              <a:t>창</a:t>
            </a:r>
            <a:endParaRPr lang="en-US" altLang="ko-KR" sz="1200" b="1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9462946" y="1727855"/>
            <a:ext cx="2195655" cy="3101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515351" y="1944453"/>
            <a:ext cx="8776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389038" y="5049960"/>
            <a:ext cx="226956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오브젝트의 </a:t>
            </a:r>
            <a:r>
              <a:rPr lang="ko-KR" altLang="en-US" sz="1100" b="1" dirty="0" smtClean="0"/>
              <a:t>상세 정보</a:t>
            </a:r>
            <a:r>
              <a:rPr lang="ko-KR" altLang="en-US" sz="1100" dirty="0" smtClean="0"/>
              <a:t> 표시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오브젝트의 좌표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크기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스케일</a:t>
            </a:r>
            <a:r>
              <a:rPr lang="en-US" altLang="ko-KR" sz="1100" dirty="0" smtClean="0"/>
              <a:t>), </a:t>
            </a:r>
            <a:r>
              <a:rPr lang="ko-KR" altLang="en-US" sz="1100" dirty="0" smtClean="0"/>
              <a:t>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모양 등 설정</a:t>
            </a:r>
            <a:endParaRPr lang="en-US" altLang="ko-KR" sz="1100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3370863" y="4086429"/>
            <a:ext cx="4299739" cy="700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3332946" y="4608390"/>
            <a:ext cx="552722" cy="441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839" y="5338884"/>
            <a:ext cx="2501527" cy="110731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791839" y="5336891"/>
            <a:ext cx="2501526" cy="11093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86671" y="4920396"/>
            <a:ext cx="1720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Project </a:t>
            </a:r>
            <a:r>
              <a:rPr lang="ko-KR" altLang="en-US" sz="1200" b="1" dirty="0" smtClean="0"/>
              <a:t>창</a:t>
            </a:r>
            <a:endParaRPr lang="en-US" altLang="ko-KR" sz="12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546175" y="1851942"/>
            <a:ext cx="2139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Hierarchy(</a:t>
            </a:r>
            <a:r>
              <a:rPr lang="ko-KR" altLang="en-US" sz="1200" b="1" dirty="0" err="1"/>
              <a:t>하이어라키</a:t>
            </a:r>
            <a:r>
              <a:rPr lang="en-US" altLang="ko-KR" sz="1200" b="1" dirty="0"/>
              <a:t>) </a:t>
            </a:r>
            <a:r>
              <a:rPr lang="ko-KR" altLang="en-US" sz="1200" b="1" dirty="0" smtClean="0"/>
              <a:t>창</a:t>
            </a:r>
            <a:endParaRPr lang="en-US" altLang="ko-KR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604031" y="5509495"/>
            <a:ext cx="3383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 smtClean="0"/>
              <a:t>게임에서 사용하는 </a:t>
            </a:r>
            <a:r>
              <a:rPr lang="ko-KR" altLang="en-US" sz="1100" b="1" dirty="0" smtClean="0"/>
              <a:t>리소스 관리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이미지나 </a:t>
            </a:r>
            <a:r>
              <a:rPr lang="ko-KR" altLang="en-US" sz="1100" dirty="0" err="1" smtClean="0"/>
              <a:t>음원</a:t>
            </a:r>
            <a:r>
              <a:rPr lang="ko-KR" altLang="en-US" sz="1100" dirty="0" smtClean="0"/>
              <a:t> 등 리소스를 드래그 앤 </a:t>
            </a:r>
            <a:r>
              <a:rPr lang="ko-KR" altLang="en-US" sz="1100" dirty="0" err="1" smtClean="0"/>
              <a:t>드롭하면</a:t>
            </a:r>
            <a:r>
              <a:rPr lang="ko-KR" altLang="en-US" sz="1100" dirty="0" smtClean="0"/>
              <a:t> 게임 리소스로 추가</a:t>
            </a:r>
            <a:endParaRPr lang="en-US" altLang="ko-KR" sz="11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dirty="0">
                <a:ln/>
                <a:solidFill>
                  <a:schemeClr val="accent3"/>
                </a:solidFill>
              </a:rPr>
              <a:t>5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06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513783" y="1511256"/>
            <a:ext cx="399147" cy="275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83" y="2005018"/>
            <a:ext cx="1261092" cy="14893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645729" y="1305686"/>
            <a:ext cx="4765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ko-KR" altLang="en-US" sz="1400" dirty="0" smtClean="0"/>
              <a:t> 우측 상단 마지막에 있는 </a:t>
            </a:r>
            <a:r>
              <a:rPr lang="en-US" altLang="ko-KR" sz="1400" dirty="0" smtClean="0"/>
              <a:t>Layout</a:t>
            </a:r>
            <a:r>
              <a:rPr lang="ko-KR" altLang="en-US" sz="1400" dirty="0" smtClean="0"/>
              <a:t>클릭 </a:t>
            </a:r>
            <a:r>
              <a:rPr lang="en-US" altLang="ko-KR" sz="1400" dirty="0" smtClean="0"/>
              <a:t>-&gt; Default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27" y="3986250"/>
            <a:ext cx="1953984" cy="229750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80402" y="3607198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▶ 좌측 </a:t>
            </a:r>
            <a:r>
              <a:rPr lang="ko-KR" altLang="en-US" sz="1400" dirty="0" smtClean="0"/>
              <a:t>상단 메뉴 중 </a:t>
            </a:r>
            <a:r>
              <a:rPr lang="en-US" altLang="ko-KR" sz="1400" dirty="0" smtClean="0"/>
              <a:t>File – Build Settings…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54" y="4045085"/>
            <a:ext cx="2450946" cy="2238671"/>
          </a:xfrm>
          <a:prstGeom prst="rect">
            <a:avLst/>
          </a:prstGeom>
        </p:spPr>
      </p:pic>
      <p:sp>
        <p:nvSpPr>
          <p:cNvPr id="40" name="오른쪽 화살표 39"/>
          <p:cNvSpPr/>
          <p:nvPr/>
        </p:nvSpPr>
        <p:spPr>
          <a:xfrm>
            <a:off x="8164838" y="4921916"/>
            <a:ext cx="678181" cy="392699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219" y="975339"/>
            <a:ext cx="231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2413" b="300"/>
          <a:stretch/>
        </p:blipFill>
        <p:spPr>
          <a:xfrm>
            <a:off x="826963" y="1434830"/>
            <a:ext cx="4797218" cy="48489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91340" y="1434830"/>
            <a:ext cx="716793" cy="1786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382" y="1700312"/>
            <a:ext cx="3146689" cy="31432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873383" y="1709930"/>
            <a:ext cx="1261092" cy="2950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42656" y="1726299"/>
            <a:ext cx="3091819" cy="2550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14528" y="3986250"/>
            <a:ext cx="1953984" cy="22975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20456" y="5735228"/>
            <a:ext cx="1948055" cy="1734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6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74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4" y="1457074"/>
            <a:ext cx="4007972" cy="38180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98186" y="5424125"/>
            <a:ext cx="53223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클릭</a:t>
            </a:r>
            <a:r>
              <a:rPr lang="en-US" altLang="ko-KR" sz="1100" b="1" dirty="0" smtClean="0"/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48" y="1665151"/>
            <a:ext cx="4492796" cy="4556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8348" y="1101350"/>
            <a:ext cx="449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                      확인</a:t>
            </a:r>
            <a:r>
              <a:rPr lang="en-US" altLang="ko-KR" sz="1200" dirty="0" smtClean="0"/>
              <a:t>,  </a:t>
            </a:r>
            <a:r>
              <a:rPr lang="en-US" altLang="ko-KR" sz="1200" b="1" dirty="0" smtClean="0"/>
              <a:t>Android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오른쪽       마크 확인</a:t>
            </a:r>
            <a:endParaRPr lang="en-US" altLang="ko-KR" sz="12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219" y="923363"/>
            <a:ext cx="5359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</a:t>
            </a:r>
            <a:r>
              <a:rPr lang="ko-KR" altLang="en-US" sz="1600" b="1" dirty="0" err="1" smtClean="0"/>
              <a:t>안드로이드</a:t>
            </a:r>
            <a:r>
              <a:rPr lang="ko-KR" altLang="en-US" sz="1600" b="1" dirty="0" smtClean="0"/>
              <a:t> 개발 환경 준비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904346" y="2425460"/>
            <a:ext cx="731563" cy="1742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9653" y="2995271"/>
            <a:ext cx="1601934" cy="2054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030937" y="1811655"/>
            <a:ext cx="1074082" cy="3333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644821" y="3487324"/>
            <a:ext cx="302411" cy="3223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34211">
            <a:off x="10205047" y="1213637"/>
            <a:ext cx="227953" cy="1447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172783" y="5042506"/>
            <a:ext cx="731563" cy="1742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66051" y="3468559"/>
            <a:ext cx="1860902" cy="3337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5376729" y="3263113"/>
            <a:ext cx="1063906" cy="678546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016" t="7107" r="1603"/>
          <a:stretch/>
        </p:blipFill>
        <p:spPr>
          <a:xfrm>
            <a:off x="864892" y="5424125"/>
            <a:ext cx="1233294" cy="303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1025" t="4807"/>
          <a:stretch/>
        </p:blipFill>
        <p:spPr>
          <a:xfrm>
            <a:off x="1776043" y="5822612"/>
            <a:ext cx="1105499" cy="2905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-1" r="457"/>
          <a:stretch/>
        </p:blipFill>
        <p:spPr>
          <a:xfrm>
            <a:off x="2815597" y="6226759"/>
            <a:ext cx="1260831" cy="3143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96348" y="5805131"/>
            <a:ext cx="48729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클릭</a:t>
            </a:r>
            <a:r>
              <a:rPr lang="en-US" altLang="ko-KR" sz="1100" b="1" dirty="0" smtClean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0088" y="6213651"/>
            <a:ext cx="222582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                           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클릭</a:t>
            </a:r>
            <a:r>
              <a:rPr lang="en-US" altLang="ko-KR" sz="1100" b="1" dirty="0" smtClean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549" y="1081215"/>
            <a:ext cx="1198227" cy="35703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499502" y="5828629"/>
            <a:ext cx="0" cy="1392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1492374" y="5967872"/>
            <a:ext cx="13394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535305" y="6244700"/>
            <a:ext cx="0" cy="1392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535305" y="6383943"/>
            <a:ext cx="13394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7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8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81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600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7" y="2045744"/>
            <a:ext cx="3447099" cy="30241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05722" y="55806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60219" y="224826"/>
            <a:ext cx="4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지형인식 응용방법  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큐브설치</a:t>
            </a:r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및 동작</a:t>
            </a:r>
            <a:r>
              <a:rPr lang="en-US" altLang="ko-KR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219" y="1152157"/>
            <a:ext cx="3951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▶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유니티</a:t>
            </a:r>
            <a:r>
              <a:rPr lang="en-US" altLang="ko-KR" sz="1600" b="1" dirty="0" smtClean="0"/>
              <a:t>(Unity)</a:t>
            </a:r>
            <a:r>
              <a:rPr lang="ko-KR" altLang="en-US" sz="1600" b="1" dirty="0" smtClean="0"/>
              <a:t> 설정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_ Player Settings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805158" y="4885854"/>
            <a:ext cx="596922" cy="1433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59" y="5507738"/>
            <a:ext cx="1305072" cy="453620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>
            <a:off x="4620402" y="2966278"/>
            <a:ext cx="602615" cy="392662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3" y="1671841"/>
            <a:ext cx="5505324" cy="310748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738769" y="2743165"/>
            <a:ext cx="357231" cy="1573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19459" y="5520137"/>
            <a:ext cx="1305072" cy="4324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69481" y="2966278"/>
            <a:ext cx="3733800" cy="17323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699996" y="1101708"/>
            <a:ext cx="559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          </a:t>
            </a:r>
            <a:r>
              <a:rPr lang="ko-KR" altLang="en-US" sz="1400" dirty="0" smtClean="0"/>
              <a:t>선택 후 </a:t>
            </a:r>
            <a:r>
              <a:rPr lang="en-US" altLang="ko-KR" sz="1400" dirty="0" smtClean="0"/>
              <a:t>                       </a:t>
            </a:r>
            <a:r>
              <a:rPr lang="ko-KR" altLang="en-US" sz="1400" dirty="0" smtClean="0"/>
              <a:t>를 클릭해 항목 펼치기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rcRect r="57580" b="7868"/>
          <a:stretch/>
        </p:blipFill>
        <p:spPr>
          <a:xfrm>
            <a:off x="5672533" y="1182996"/>
            <a:ext cx="979035" cy="20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028" y="1159393"/>
            <a:ext cx="1181100" cy="238125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7578628" y="1152157"/>
            <a:ext cx="1181100" cy="2376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658133" y="1174802"/>
            <a:ext cx="979035" cy="2227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269481" y="3617667"/>
            <a:ext cx="3727865" cy="114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269481" y="3314813"/>
            <a:ext cx="1990504" cy="155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447021" y="3831025"/>
            <a:ext cx="480059" cy="175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8133" y="5732083"/>
            <a:ext cx="55053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                 클릭               버튼을 클릭해 </a:t>
            </a:r>
            <a:r>
              <a:rPr lang="en-US" altLang="ko-KR" sz="1400" dirty="0" err="1"/>
              <a:t>Vulkan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삭제</a:t>
            </a:r>
            <a:endParaRPr lang="ko-KR" altLang="en-US" sz="1400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731" y="5112490"/>
            <a:ext cx="2581275" cy="25717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658133" y="5078562"/>
            <a:ext cx="402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                                           체크해제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5974955" y="5102868"/>
            <a:ext cx="2589051" cy="262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8"/>
          <a:srcRect t="27405" b="23583"/>
          <a:stretch/>
        </p:blipFill>
        <p:spPr>
          <a:xfrm>
            <a:off x="5982731" y="5811863"/>
            <a:ext cx="1122311" cy="255938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5982730" y="5811863"/>
            <a:ext cx="1122311" cy="255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rcRect t="1" b="-12126"/>
          <a:stretch/>
        </p:blipFill>
        <p:spPr>
          <a:xfrm>
            <a:off x="7980118" y="5819775"/>
            <a:ext cx="373778" cy="283165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 flipH="1">
            <a:off x="1103619" y="5734547"/>
            <a:ext cx="66138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103619" y="5162132"/>
            <a:ext cx="0" cy="55231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970953" y="5819775"/>
            <a:ext cx="382943" cy="255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625954" y="6380943"/>
            <a:ext cx="25840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000" b="1" cap="none" spc="0" dirty="0" smtClean="0">
                <a:ln/>
                <a:solidFill>
                  <a:schemeClr val="accent3"/>
                </a:solidFill>
                <a:effectLst/>
              </a:rPr>
              <a:t>8</a:t>
            </a:r>
            <a:endParaRPr lang="ko-KR" altLang="en-US" sz="1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73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1254</Words>
  <Application>Microsoft Office PowerPoint</Application>
  <PresentationFormat>와이드스크린</PresentationFormat>
  <Paragraphs>260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Adobe 고딕 Std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kimdaegon</dc:creator>
  <cp:lastModifiedBy>user</cp:lastModifiedBy>
  <cp:revision>214</cp:revision>
  <dcterms:created xsi:type="dcterms:W3CDTF">2014-06-23T01:45:19Z</dcterms:created>
  <dcterms:modified xsi:type="dcterms:W3CDTF">2022-02-28T00:22:46Z</dcterms:modified>
</cp:coreProperties>
</file>